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0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Alfa Slab One" pitchFamily="2" charset="77"/>
      <p:regular r:id="rId7"/>
    </p:embeddedFont>
    <p:embeddedFont>
      <p:font typeface="Franklin Gothic Book" panose="020B0503020102020204" pitchFamily="34" charset="0"/>
      <p:regular r:id="rId8"/>
      <p: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60" d="100"/>
          <a:sy n="160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b07ace12f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b07ace12f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b07ace12f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b07ace12f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b07ace12f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b07ace12f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341340"/>
            <a:ext cx="6270922" cy="1573670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2967210"/>
            <a:ext cx="5123755" cy="8146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4840039"/>
            <a:ext cx="1205958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4840039"/>
            <a:ext cx="5267533" cy="303461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grpSp>
        <p:nvGrpSpPr>
          <p:cNvPr id="7" name="Group 6"/>
          <p:cNvGrpSpPr/>
          <p:nvPr/>
        </p:nvGrpSpPr>
        <p:grpSpPr>
          <a:xfrm>
            <a:off x="564644" y="558352"/>
            <a:ext cx="8005588" cy="4012253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77787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1721644"/>
            <a:ext cx="7200900" cy="26789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0874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468117"/>
            <a:ext cx="1174325" cy="3932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468117"/>
            <a:ext cx="6134731" cy="3932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282243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799456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976020"/>
            <a:ext cx="7209728" cy="2139553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3162246"/>
            <a:ext cx="7209728" cy="857493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4840039"/>
            <a:ext cx="1216807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F47CF-67C9-420C-80A5-E2069FF0C2DF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4840039"/>
            <a:ext cx="5267533" cy="3034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264239"/>
            <a:ext cx="2456260" cy="330636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93573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714500"/>
            <a:ext cx="3335840" cy="26860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1714500"/>
            <a:ext cx="3335840" cy="26860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363287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307212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441353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374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514351"/>
            <a:ext cx="3909060" cy="3881438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2258"/>
            <a:ext cx="2891790" cy="225829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104348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51434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1976"/>
            <a:ext cx="2891790" cy="2258574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EF78E3-FDA3-4D28-AAA2-0B81F349A39D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23812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14500"/>
            <a:ext cx="7200900" cy="268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4840039"/>
            <a:ext cx="90342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4840039"/>
            <a:ext cx="4710623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4840039"/>
            <a:ext cx="119721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01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138635" y="119895"/>
            <a:ext cx="7544189" cy="88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Math Plan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64625" y="987777"/>
            <a:ext cx="8520600" cy="29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How did we get an area of 24?</a:t>
            </a:r>
            <a:endParaRPr sz="31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What equation/strategy</a:t>
            </a:r>
            <a:endParaRPr sz="31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could be used to get that</a:t>
            </a:r>
            <a:endParaRPr sz="31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area?</a:t>
            </a:r>
            <a:endParaRPr sz="31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1377174" y="170057"/>
            <a:ext cx="7544189" cy="88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Plan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627015" y="987777"/>
            <a:ext cx="7833170" cy="29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5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5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Today we will find the area of</a:t>
            </a:r>
            <a:endParaRPr sz="365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5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a rectangle with fractional</a:t>
            </a:r>
            <a:endParaRPr sz="365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5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side lengths.</a:t>
            </a:r>
            <a:endParaRPr sz="39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1218148" y="130300"/>
            <a:ext cx="7305650" cy="88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Math Plan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985961" y="1015900"/>
            <a:ext cx="7211833" cy="3079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We need to split this into_______.</a:t>
            </a:r>
            <a:endParaRPr sz="26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The length/base is _______ .</a:t>
            </a:r>
            <a:endParaRPr sz="26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The width/height is _________ .</a:t>
            </a:r>
            <a:endParaRPr sz="26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To find the area, we need to _________ .</a:t>
            </a:r>
            <a:endParaRPr sz="26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2108695" y="90543"/>
            <a:ext cx="6510519" cy="88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Math Closure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1113938" y="888679"/>
            <a:ext cx="6964587" cy="30949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Which of the following has the largest</a:t>
            </a: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Area?</a:t>
            </a: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a. Length: 7/10 cm Width: ⅖ cm</a:t>
            </a: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b. Length: 7/8 cm Width: 3 cm</a:t>
            </a: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c. Length: 4/5 cm Width: 9/10 cm</a:t>
            </a: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Explain!</a:t>
            </a:r>
            <a:endParaRPr sz="2200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{4AE57F87-D20F-7543-9658-36A4D4884EA2}tf10001072</Template>
  <TotalTime>0</TotalTime>
  <Words>115</Words>
  <Application>Microsoft Macintosh PowerPoint</Application>
  <PresentationFormat>On-screen Show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Alfa Slab One</vt:lpstr>
      <vt:lpstr>Franklin Gothic Book</vt:lpstr>
      <vt:lpstr>Arial</vt:lpstr>
      <vt:lpstr>Crop</vt:lpstr>
      <vt:lpstr>Math Plan</vt:lpstr>
      <vt:lpstr>Math Plan</vt:lpstr>
      <vt:lpstr>Math Plan</vt:lpstr>
      <vt:lpstr>Math 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Plan</dc:title>
  <cp:lastModifiedBy>Microsoft Office User</cp:lastModifiedBy>
  <cp:revision>1</cp:revision>
  <dcterms:modified xsi:type="dcterms:W3CDTF">2022-01-14T22:25:39Z</dcterms:modified>
</cp:coreProperties>
</file>